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0" r:id="rId2"/>
  </p:sldMasterIdLst>
  <p:notesMasterIdLst>
    <p:notesMasterId r:id="rId19"/>
  </p:notesMasterIdLst>
  <p:handoutMasterIdLst>
    <p:handoutMasterId r:id="rId20"/>
  </p:handoutMasterIdLst>
  <p:sldIdLst>
    <p:sldId id="256" r:id="rId3"/>
    <p:sldId id="286" r:id="rId4"/>
    <p:sldId id="299" r:id="rId5"/>
    <p:sldId id="293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2924"/>
    <a:srgbClr val="EC2822"/>
    <a:srgbClr val="FF5050"/>
    <a:srgbClr val="BF7171"/>
    <a:srgbClr val="C30101"/>
    <a:srgbClr val="940000"/>
    <a:srgbClr val="560D0D"/>
    <a:srgbClr val="6F0000"/>
    <a:srgbClr val="5C1010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76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9EB92-6C86-4D0A-B2D2-6A8B067F83A8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DD227-A4AF-4A04-8F82-48B3FCE67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7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EA4F4-11E0-419D-9590-4754D53C841B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81A2C-42FF-41B1-B830-CE432F3AA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29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0848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488373"/>
            <a:ext cx="5481774" cy="636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28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450" y="488373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521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0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09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4057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03" y="3590899"/>
            <a:ext cx="3592920" cy="29084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440853">
            <a:off x="-1341517" y="-398874"/>
            <a:ext cx="9160030" cy="51525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7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700" y="488373"/>
            <a:ext cx="3784600" cy="63696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72" y="833909"/>
            <a:ext cx="2923654" cy="250430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oup 17"/>
          <p:cNvGrpSpPr/>
          <p:nvPr userDrawn="1"/>
        </p:nvGrpSpPr>
        <p:grpSpPr>
          <a:xfrm>
            <a:off x="4877358" y="3441328"/>
            <a:ext cx="2437282" cy="2171495"/>
            <a:chOff x="4621443" y="3503796"/>
            <a:chExt cx="2949111" cy="2627509"/>
          </a:xfrm>
          <a:effectLst>
            <a:reflection blurRad="6350" stA="50000" endA="300" endPos="55000" dir="5400000" sy="-100000" algn="bl" rotWithShape="0"/>
          </a:effectLst>
        </p:grpSpPr>
        <p:grpSp>
          <p:nvGrpSpPr>
            <p:cNvPr id="7" name="SlideModel shp149"/>
            <p:cNvGrpSpPr>
              <a:grpSpLocks noChangeAspect="1"/>
            </p:cNvGrpSpPr>
            <p:nvPr userDrawn="1"/>
          </p:nvGrpSpPr>
          <p:grpSpPr bwMode="auto">
            <a:xfrm>
              <a:off x="4621443" y="3690729"/>
              <a:ext cx="2949111" cy="2440576"/>
              <a:chOff x="507" y="1182"/>
              <a:chExt cx="3091" cy="2558"/>
            </a:xfrm>
          </p:grpSpPr>
          <p:sp>
            <p:nvSpPr>
              <p:cNvPr id="9" name="SlideGroup shp150"/>
              <p:cNvSpPr>
                <a:spLocks noChangeAspect="1" noChangeArrowheads="1" noTextEdit="1"/>
              </p:cNvSpPr>
              <p:nvPr/>
            </p:nvSpPr>
            <p:spPr bwMode="auto">
              <a:xfrm>
                <a:off x="507" y="1183"/>
                <a:ext cx="3044" cy="25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0" name="SlideGroup shp151"/>
              <p:cNvSpPr>
                <a:spLocks/>
              </p:cNvSpPr>
              <p:nvPr/>
            </p:nvSpPr>
            <p:spPr bwMode="auto">
              <a:xfrm>
                <a:off x="1700" y="3289"/>
                <a:ext cx="669" cy="364"/>
              </a:xfrm>
              <a:custGeom>
                <a:avLst/>
                <a:gdLst>
                  <a:gd name="T0" fmla="*/ 659 w 659"/>
                  <a:gd name="T1" fmla="*/ 364 h 364"/>
                  <a:gd name="T2" fmla="*/ 0 w 659"/>
                  <a:gd name="T3" fmla="*/ 364 h 364"/>
                  <a:gd name="T4" fmla="*/ 51 w 659"/>
                  <a:gd name="T5" fmla="*/ 0 h 364"/>
                  <a:gd name="T6" fmla="*/ 612 w 659"/>
                  <a:gd name="T7" fmla="*/ 0 h 364"/>
                  <a:gd name="T8" fmla="*/ 659 w 659"/>
                  <a:gd name="T9" fmla="*/ 36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9" h="364">
                    <a:moveTo>
                      <a:pt x="659" y="364"/>
                    </a:moveTo>
                    <a:lnTo>
                      <a:pt x="0" y="364"/>
                    </a:lnTo>
                    <a:lnTo>
                      <a:pt x="51" y="0"/>
                    </a:lnTo>
                    <a:lnTo>
                      <a:pt x="612" y="0"/>
                    </a:lnTo>
                    <a:lnTo>
                      <a:pt x="659" y="364"/>
                    </a:lnTo>
                    <a:close/>
                  </a:path>
                </a:pathLst>
              </a:custGeom>
              <a:solidFill>
                <a:srgbClr val="D3D0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1" name="SlideGroup shp152"/>
              <p:cNvSpPr>
                <a:spLocks/>
              </p:cNvSpPr>
              <p:nvPr/>
            </p:nvSpPr>
            <p:spPr bwMode="auto">
              <a:xfrm>
                <a:off x="1652" y="3645"/>
                <a:ext cx="765" cy="94"/>
              </a:xfrm>
              <a:custGeom>
                <a:avLst/>
                <a:gdLst>
                  <a:gd name="T0" fmla="*/ 758 w 772"/>
                  <a:gd name="T1" fmla="*/ 96 h 96"/>
                  <a:gd name="T2" fmla="*/ 12 w 772"/>
                  <a:gd name="T3" fmla="*/ 96 h 96"/>
                  <a:gd name="T4" fmla="*/ 0 w 772"/>
                  <a:gd name="T5" fmla="*/ 84 h 96"/>
                  <a:gd name="T6" fmla="*/ 2 w 772"/>
                  <a:gd name="T7" fmla="*/ 78 h 96"/>
                  <a:gd name="T8" fmla="*/ 48 w 772"/>
                  <a:gd name="T9" fmla="*/ 5 h 96"/>
                  <a:gd name="T10" fmla="*/ 58 w 772"/>
                  <a:gd name="T11" fmla="*/ 0 h 96"/>
                  <a:gd name="T12" fmla="*/ 715 w 772"/>
                  <a:gd name="T13" fmla="*/ 0 h 96"/>
                  <a:gd name="T14" fmla="*/ 725 w 772"/>
                  <a:gd name="T15" fmla="*/ 6 h 96"/>
                  <a:gd name="T16" fmla="*/ 768 w 772"/>
                  <a:gd name="T17" fmla="*/ 78 h 96"/>
                  <a:gd name="T18" fmla="*/ 764 w 772"/>
                  <a:gd name="T19" fmla="*/ 95 h 96"/>
                  <a:gd name="T20" fmla="*/ 758 w 772"/>
                  <a:gd name="T21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2" h="96">
                    <a:moveTo>
                      <a:pt x="758" y="96"/>
                    </a:moveTo>
                    <a:cubicBezTo>
                      <a:pt x="12" y="96"/>
                      <a:pt x="12" y="96"/>
                      <a:pt x="12" y="96"/>
                    </a:cubicBezTo>
                    <a:cubicBezTo>
                      <a:pt x="5" y="96"/>
                      <a:pt x="0" y="91"/>
                      <a:pt x="0" y="84"/>
                    </a:cubicBezTo>
                    <a:cubicBezTo>
                      <a:pt x="0" y="82"/>
                      <a:pt x="0" y="80"/>
                      <a:pt x="2" y="78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50" y="2"/>
                      <a:pt x="54" y="0"/>
                      <a:pt x="58" y="0"/>
                    </a:cubicBezTo>
                    <a:cubicBezTo>
                      <a:pt x="715" y="0"/>
                      <a:pt x="715" y="0"/>
                      <a:pt x="715" y="0"/>
                    </a:cubicBezTo>
                    <a:cubicBezTo>
                      <a:pt x="719" y="0"/>
                      <a:pt x="723" y="2"/>
                      <a:pt x="725" y="6"/>
                    </a:cubicBezTo>
                    <a:cubicBezTo>
                      <a:pt x="768" y="78"/>
                      <a:pt x="768" y="78"/>
                      <a:pt x="768" y="78"/>
                    </a:cubicBezTo>
                    <a:cubicBezTo>
                      <a:pt x="772" y="84"/>
                      <a:pt x="770" y="91"/>
                      <a:pt x="764" y="95"/>
                    </a:cubicBezTo>
                    <a:cubicBezTo>
                      <a:pt x="762" y="96"/>
                      <a:pt x="760" y="96"/>
                      <a:pt x="758" y="96"/>
                    </a:cubicBezTo>
                    <a:close/>
                  </a:path>
                </a:pathLst>
              </a:custGeom>
              <a:solidFill>
                <a:srgbClr val="BFB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2" name="SlideGroup shp153"/>
              <p:cNvSpPr>
                <a:spLocks/>
              </p:cNvSpPr>
              <p:nvPr/>
            </p:nvSpPr>
            <p:spPr bwMode="auto">
              <a:xfrm>
                <a:off x="507" y="1182"/>
                <a:ext cx="3090" cy="1885"/>
              </a:xfrm>
              <a:custGeom>
                <a:avLst/>
                <a:gdLst>
                  <a:gd name="T0" fmla="*/ 3056 w 3114"/>
                  <a:gd name="T1" fmla="*/ 0 h 1928"/>
                  <a:gd name="T2" fmla="*/ 56 w 3114"/>
                  <a:gd name="T3" fmla="*/ 0 h 1928"/>
                  <a:gd name="T4" fmla="*/ 0 w 3114"/>
                  <a:gd name="T5" fmla="*/ 56 h 1928"/>
                  <a:gd name="T6" fmla="*/ 0 w 3114"/>
                  <a:gd name="T7" fmla="*/ 1928 h 1928"/>
                  <a:gd name="T8" fmla="*/ 3114 w 3114"/>
                  <a:gd name="T9" fmla="*/ 1928 h 1928"/>
                  <a:gd name="T10" fmla="*/ 3112 w 3114"/>
                  <a:gd name="T11" fmla="*/ 56 h 1928"/>
                  <a:gd name="T12" fmla="*/ 3056 w 3114"/>
                  <a:gd name="T13" fmla="*/ 0 h 1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4" h="1928">
                    <a:moveTo>
                      <a:pt x="3056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6"/>
                      <a:pt x="0" y="56"/>
                    </a:cubicBezTo>
                    <a:cubicBezTo>
                      <a:pt x="0" y="56"/>
                      <a:pt x="0" y="1910"/>
                      <a:pt x="0" y="1928"/>
                    </a:cubicBezTo>
                    <a:cubicBezTo>
                      <a:pt x="3114" y="1928"/>
                      <a:pt x="3114" y="1928"/>
                      <a:pt x="3114" y="1928"/>
                    </a:cubicBezTo>
                    <a:cubicBezTo>
                      <a:pt x="3114" y="1896"/>
                      <a:pt x="3112" y="56"/>
                      <a:pt x="3112" y="56"/>
                    </a:cubicBezTo>
                    <a:cubicBezTo>
                      <a:pt x="3112" y="26"/>
                      <a:pt x="3087" y="0"/>
                      <a:pt x="305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3" name="SlideGroup shp154"/>
              <p:cNvSpPr>
                <a:spLocks/>
              </p:cNvSpPr>
              <p:nvPr/>
            </p:nvSpPr>
            <p:spPr bwMode="auto">
              <a:xfrm>
                <a:off x="508" y="3067"/>
                <a:ext cx="3090" cy="240"/>
              </a:xfrm>
              <a:custGeom>
                <a:avLst/>
                <a:gdLst>
                  <a:gd name="T0" fmla="*/ 3061 w 3114"/>
                  <a:gd name="T1" fmla="*/ 246 h 246"/>
                  <a:gd name="T2" fmla="*/ 56 w 3114"/>
                  <a:gd name="T3" fmla="*/ 246 h 246"/>
                  <a:gd name="T4" fmla="*/ 0 w 3114"/>
                  <a:gd name="T5" fmla="*/ 190 h 246"/>
                  <a:gd name="T6" fmla="*/ 0 w 3114"/>
                  <a:gd name="T7" fmla="*/ 0 h 246"/>
                  <a:gd name="T8" fmla="*/ 3114 w 3114"/>
                  <a:gd name="T9" fmla="*/ 0 h 246"/>
                  <a:gd name="T10" fmla="*/ 3114 w 3114"/>
                  <a:gd name="T11" fmla="*/ 190 h 246"/>
                  <a:gd name="T12" fmla="*/ 3061 w 3114"/>
                  <a:gd name="T13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4" h="246">
                    <a:moveTo>
                      <a:pt x="3061" y="246"/>
                    </a:moveTo>
                    <a:cubicBezTo>
                      <a:pt x="56" y="246"/>
                      <a:pt x="56" y="246"/>
                      <a:pt x="56" y="246"/>
                    </a:cubicBezTo>
                    <a:cubicBezTo>
                      <a:pt x="25" y="246"/>
                      <a:pt x="0" y="221"/>
                      <a:pt x="0" y="190"/>
                    </a:cubicBezTo>
                    <a:cubicBezTo>
                      <a:pt x="0" y="190"/>
                      <a:pt x="0" y="6"/>
                      <a:pt x="0" y="0"/>
                    </a:cubicBezTo>
                    <a:cubicBezTo>
                      <a:pt x="3114" y="0"/>
                      <a:pt x="3114" y="0"/>
                      <a:pt x="3114" y="0"/>
                    </a:cubicBezTo>
                    <a:cubicBezTo>
                      <a:pt x="3114" y="3"/>
                      <a:pt x="3114" y="190"/>
                      <a:pt x="3114" y="190"/>
                    </a:cubicBezTo>
                    <a:cubicBezTo>
                      <a:pt x="3114" y="221"/>
                      <a:pt x="3092" y="246"/>
                      <a:pt x="3061" y="246"/>
                    </a:cubicBezTo>
                    <a:close/>
                  </a:path>
                </a:pathLst>
              </a:custGeom>
              <a:solidFill>
                <a:srgbClr val="EBEA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4" name="SlideGroup shp155"/>
              <p:cNvSpPr>
                <a:spLocks noChangeArrowheads="1"/>
              </p:cNvSpPr>
              <p:nvPr/>
            </p:nvSpPr>
            <p:spPr bwMode="auto">
              <a:xfrm>
                <a:off x="1983" y="3140"/>
                <a:ext cx="94" cy="94"/>
              </a:xfrm>
              <a:prstGeom prst="ellipse">
                <a:avLst/>
              </a:prstGeom>
              <a:solidFill>
                <a:srgbClr val="D5D3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" name="SlideGroup shp156"/>
              <p:cNvSpPr>
                <a:spLocks noChangeArrowheads="1"/>
              </p:cNvSpPr>
              <p:nvPr/>
            </p:nvSpPr>
            <p:spPr bwMode="auto">
              <a:xfrm>
                <a:off x="2011" y="1243"/>
                <a:ext cx="38" cy="37"/>
              </a:xfrm>
              <a:prstGeom prst="ellipse">
                <a:avLst/>
              </a:prstGeom>
              <a:solidFill>
                <a:srgbClr val="6262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296" tIns="45648" rIns="91296" bIns="4564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33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SlideModel shp165"/>
            <p:cNvSpPr>
              <a:spLocks/>
            </p:cNvSpPr>
            <p:nvPr userDrawn="1"/>
          </p:nvSpPr>
          <p:spPr bwMode="auto">
            <a:xfrm>
              <a:off x="4747006" y="3807512"/>
              <a:ext cx="2691307" cy="1577737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20" tIns="45660" rIns="91320" bIns="456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0075" y="3503796"/>
              <a:ext cx="2185169" cy="2185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0401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2966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endParaRPr lang="en-US" sz="180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92026" y="3341997"/>
            <a:ext cx="73152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>
            <a:spLocks/>
          </p:cNvSpPr>
          <p:nvPr userDrawn="1"/>
        </p:nvSpPr>
        <p:spPr bwMode="auto">
          <a:xfrm>
            <a:off x="0" y="0"/>
            <a:ext cx="2813245" cy="6858000"/>
          </a:xfrm>
          <a:custGeom>
            <a:avLst/>
            <a:gdLst>
              <a:gd name="T0" fmla="*/ 1080 w 1229"/>
              <a:gd name="T1" fmla="*/ 0 h 2996"/>
              <a:gd name="T2" fmla="*/ 0 w 1229"/>
              <a:gd name="T3" fmla="*/ 2996 h 2996"/>
              <a:gd name="T4" fmla="*/ 149 w 1229"/>
              <a:gd name="T5" fmla="*/ 2996 h 2996"/>
              <a:gd name="T6" fmla="*/ 1229 w 1229"/>
              <a:gd name="T7" fmla="*/ 0 h 2996"/>
              <a:gd name="T8" fmla="*/ 1080 w 1229"/>
              <a:gd name="T9" fmla="*/ 0 h 2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9" h="2996">
                <a:moveTo>
                  <a:pt x="1080" y="0"/>
                </a:moveTo>
                <a:lnTo>
                  <a:pt x="0" y="2996"/>
                </a:lnTo>
                <a:lnTo>
                  <a:pt x="149" y="2996"/>
                </a:lnTo>
                <a:lnTo>
                  <a:pt x="1229" y="0"/>
                </a:lnTo>
                <a:lnTo>
                  <a:pt x="108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0000"/>
            </a:schemeClr>
          </a:solidFill>
          <a:ln w="1588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endParaRPr lang="en-US" sz="18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Freeform 23"/>
          <p:cNvSpPr>
            <a:spLocks/>
          </p:cNvSpPr>
          <p:nvPr userDrawn="1"/>
        </p:nvSpPr>
        <p:spPr bwMode="auto">
          <a:xfrm>
            <a:off x="966228" y="1493677"/>
            <a:ext cx="1081016" cy="2401160"/>
          </a:xfrm>
          <a:custGeom>
            <a:avLst/>
            <a:gdLst>
              <a:gd name="T0" fmla="*/ 438 w 547"/>
              <a:gd name="T1" fmla="*/ 0 h 1215"/>
              <a:gd name="T2" fmla="*/ 0 w 547"/>
              <a:gd name="T3" fmla="*/ 1215 h 1215"/>
              <a:gd name="T4" fmla="*/ 108 w 547"/>
              <a:gd name="T5" fmla="*/ 1215 h 1215"/>
              <a:gd name="T6" fmla="*/ 547 w 547"/>
              <a:gd name="T7" fmla="*/ 0 h 1215"/>
              <a:gd name="T8" fmla="*/ 438 w 547"/>
              <a:gd name="T9" fmla="*/ 0 h 1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7" h="1215">
                <a:moveTo>
                  <a:pt x="438" y="0"/>
                </a:moveTo>
                <a:lnTo>
                  <a:pt x="0" y="1215"/>
                </a:lnTo>
                <a:lnTo>
                  <a:pt x="108" y="1215"/>
                </a:lnTo>
                <a:lnTo>
                  <a:pt x="547" y="0"/>
                </a:lnTo>
                <a:lnTo>
                  <a:pt x="438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77"/>
            <a:endParaRPr lang="en-US" sz="180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9" t="21953" r="26149" b="21953"/>
          <a:stretch/>
        </p:blipFill>
        <p:spPr>
          <a:xfrm>
            <a:off x="8969024" y="4226074"/>
            <a:ext cx="2747994" cy="242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1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  <p:bldP spid="2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6434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3988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m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83227" y="5787736"/>
            <a:ext cx="301337" cy="810491"/>
          </a:xfrm>
          <a:prstGeom prst="rect">
            <a:avLst/>
          </a:prstGeom>
          <a:solidFill>
            <a:srgbClr val="EC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7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2655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04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488373"/>
            <a:ext cx="5481774" cy="636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34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81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2838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03B3D0-38BA-461E-AE2D-7294F38D1C56}"/>
              </a:ext>
            </a:extLst>
          </p:cNvPr>
          <p:cNvSpPr/>
          <p:nvPr userDrawn="1"/>
        </p:nvSpPr>
        <p:spPr>
          <a:xfrm>
            <a:off x="4803575" y="2198160"/>
            <a:ext cx="2702394" cy="2702389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80AB14-DDD2-4A35-BB5B-B7272364E25E}"/>
              </a:ext>
            </a:extLst>
          </p:cNvPr>
          <p:cNvSpPr/>
          <p:nvPr userDrawn="1"/>
        </p:nvSpPr>
        <p:spPr>
          <a:xfrm>
            <a:off x="4110787" y="1505373"/>
            <a:ext cx="4087971" cy="4087964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Line 21">
            <a:extLst>
              <a:ext uri="{FF2B5EF4-FFF2-40B4-BE49-F238E27FC236}">
                <a16:creationId xmlns:a16="http://schemas.microsoft.com/office/drawing/2014/main" id="{C1536499-15B6-40E6-A61F-D1715FF5BB4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96130" y="1509251"/>
            <a:ext cx="19741" cy="2165223"/>
          </a:xfrm>
          <a:prstGeom prst="line">
            <a:avLst/>
          </a:pr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DF8752C7-61E8-4B06-9D64-290FFFCC28E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90294" y="3557564"/>
            <a:ext cx="13998" cy="2086011"/>
          </a:xfrm>
          <a:prstGeom prst="line">
            <a:avLst/>
          </a:pr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16">
            <a:extLst>
              <a:ext uri="{FF2B5EF4-FFF2-40B4-BE49-F238E27FC236}">
                <a16:creationId xmlns:a16="http://schemas.microsoft.com/office/drawing/2014/main" id="{539920A0-82A1-40CA-A256-3D76F7FD8CE7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3464059"/>
            <a:ext cx="2424502" cy="1950219"/>
          </a:xfrm>
          <a:custGeom>
            <a:avLst/>
            <a:gdLst>
              <a:gd name="T0" fmla="*/ 573 w 573"/>
              <a:gd name="T1" fmla="*/ 561 h 602"/>
              <a:gd name="T2" fmla="*/ 297 w 573"/>
              <a:gd name="T3" fmla="*/ 267 h 602"/>
              <a:gd name="T4" fmla="*/ 0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573" y="561"/>
                </a:moveTo>
                <a:cubicBezTo>
                  <a:pt x="573" y="561"/>
                  <a:pt x="418" y="602"/>
                  <a:pt x="297" y="267"/>
                </a:cubicBezTo>
                <a:cubicBezTo>
                  <a:pt x="201" y="0"/>
                  <a:pt x="0" y="24"/>
                  <a:pt x="0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18">
            <a:extLst>
              <a:ext uri="{FF2B5EF4-FFF2-40B4-BE49-F238E27FC236}">
                <a16:creationId xmlns:a16="http://schemas.microsoft.com/office/drawing/2014/main" id="{D64A7684-21A2-4382-AE55-A439D6AD9D33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1683038"/>
            <a:ext cx="2424502" cy="1947977"/>
          </a:xfrm>
          <a:custGeom>
            <a:avLst/>
            <a:gdLst>
              <a:gd name="T0" fmla="*/ 573 w 573"/>
              <a:gd name="T1" fmla="*/ 42 h 603"/>
              <a:gd name="T2" fmla="*/ 297 w 573"/>
              <a:gd name="T3" fmla="*/ 336 h 603"/>
              <a:gd name="T4" fmla="*/ 0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573" y="42"/>
                </a:moveTo>
                <a:cubicBezTo>
                  <a:pt x="573" y="42"/>
                  <a:pt x="418" y="0"/>
                  <a:pt x="297" y="336"/>
                </a:cubicBezTo>
                <a:cubicBezTo>
                  <a:pt x="201" y="603"/>
                  <a:pt x="0" y="578"/>
                  <a:pt x="0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19">
            <a:extLst>
              <a:ext uri="{FF2B5EF4-FFF2-40B4-BE49-F238E27FC236}">
                <a16:creationId xmlns:a16="http://schemas.microsoft.com/office/drawing/2014/main" id="{CA27A0A7-3FE2-48F9-AC88-C415DF7E18FE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1890640"/>
            <a:ext cx="2426282" cy="1729260"/>
          </a:xfrm>
          <a:custGeom>
            <a:avLst/>
            <a:gdLst>
              <a:gd name="T0" fmla="*/ 0 w 573"/>
              <a:gd name="T1" fmla="*/ 42 h 603"/>
              <a:gd name="T2" fmla="*/ 276 w 573"/>
              <a:gd name="T3" fmla="*/ 336 h 603"/>
              <a:gd name="T4" fmla="*/ 573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0" y="42"/>
                </a:moveTo>
                <a:cubicBezTo>
                  <a:pt x="0" y="42"/>
                  <a:pt x="156" y="0"/>
                  <a:pt x="276" y="336"/>
                </a:cubicBezTo>
                <a:cubicBezTo>
                  <a:pt x="372" y="603"/>
                  <a:pt x="573" y="578"/>
                  <a:pt x="573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20">
            <a:extLst>
              <a:ext uri="{FF2B5EF4-FFF2-40B4-BE49-F238E27FC236}">
                <a16:creationId xmlns:a16="http://schemas.microsoft.com/office/drawing/2014/main" id="{392AA663-C190-46B5-A29A-908F53998968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3482427"/>
            <a:ext cx="2426282" cy="1725642"/>
          </a:xfrm>
          <a:custGeom>
            <a:avLst/>
            <a:gdLst>
              <a:gd name="T0" fmla="*/ 0 w 573"/>
              <a:gd name="T1" fmla="*/ 561 h 602"/>
              <a:gd name="T2" fmla="*/ 276 w 573"/>
              <a:gd name="T3" fmla="*/ 267 h 602"/>
              <a:gd name="T4" fmla="*/ 573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0" y="561"/>
                </a:moveTo>
                <a:cubicBezTo>
                  <a:pt x="0" y="561"/>
                  <a:pt x="156" y="602"/>
                  <a:pt x="276" y="267"/>
                </a:cubicBezTo>
                <a:cubicBezTo>
                  <a:pt x="372" y="0"/>
                  <a:pt x="573" y="24"/>
                  <a:pt x="573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Line 21">
            <a:extLst>
              <a:ext uri="{FF2B5EF4-FFF2-40B4-BE49-F238E27FC236}">
                <a16:creationId xmlns:a16="http://schemas.microsoft.com/office/drawing/2014/main" id="{C1536499-15B6-40E6-A61F-D1715FF5BB4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177990" y="3551164"/>
            <a:ext cx="2916422" cy="0"/>
          </a:xfrm>
          <a:prstGeom prst="line">
            <a:avLst/>
          </a:pr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4B79DA-B068-4441-947E-63C02C238B0D}"/>
              </a:ext>
            </a:extLst>
          </p:cNvPr>
          <p:cNvSpPr/>
          <p:nvPr userDrawn="1"/>
        </p:nvSpPr>
        <p:spPr>
          <a:xfrm>
            <a:off x="2460624" y="161574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82A4250-6F66-4732-A1F5-AD02C2CD80BA}"/>
              </a:ext>
            </a:extLst>
          </p:cNvPr>
          <p:cNvSpPr/>
          <p:nvPr userDrawn="1"/>
        </p:nvSpPr>
        <p:spPr>
          <a:xfrm>
            <a:off x="2460624" y="3151880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9106780-1AD5-47DF-9347-A65E83E73684}"/>
              </a:ext>
            </a:extLst>
          </p:cNvPr>
          <p:cNvSpPr/>
          <p:nvPr userDrawn="1"/>
        </p:nvSpPr>
        <p:spPr>
          <a:xfrm>
            <a:off x="2460624" y="4688009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1729923-3079-43B8-B58D-BD07B335056F}"/>
              </a:ext>
            </a:extLst>
          </p:cNvPr>
          <p:cNvSpPr/>
          <p:nvPr userDrawn="1"/>
        </p:nvSpPr>
        <p:spPr>
          <a:xfrm>
            <a:off x="8916829" y="138662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20BC9F-1126-42FC-A814-4F1B619DDE0C}"/>
              </a:ext>
            </a:extLst>
          </p:cNvPr>
          <p:cNvSpPr/>
          <p:nvPr userDrawn="1"/>
        </p:nvSpPr>
        <p:spPr>
          <a:xfrm>
            <a:off x="8916829" y="488290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8" name="Line 21">
            <a:extLst>
              <a:ext uri="{FF2B5EF4-FFF2-40B4-BE49-F238E27FC236}">
                <a16:creationId xmlns:a16="http://schemas.microsoft.com/office/drawing/2014/main" id="{DF8752C7-61E8-4B06-9D64-290FFFCC28E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189165" y="3551164"/>
            <a:ext cx="2916422" cy="0"/>
          </a:xfrm>
          <a:prstGeom prst="line">
            <a:avLst/>
          </a:pr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E26340D-6EF4-4160-9C81-BAC25BCB4E06}"/>
              </a:ext>
            </a:extLst>
          </p:cNvPr>
          <p:cNvSpPr/>
          <p:nvPr userDrawn="1"/>
        </p:nvSpPr>
        <p:spPr>
          <a:xfrm>
            <a:off x="5478762" y="2858366"/>
            <a:ext cx="1381978" cy="138197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8916829" y="3134768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9D0B41-2A98-4445-98A5-2286D9F1BE0B}"/>
              </a:ext>
            </a:extLst>
          </p:cNvPr>
          <p:cNvSpPr/>
          <p:nvPr userDrawn="1"/>
        </p:nvSpPr>
        <p:spPr>
          <a:xfrm>
            <a:off x="3837474" y="2211391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B6C61A-4443-4048-98E1-503D0C443EB5}"/>
              </a:ext>
            </a:extLst>
          </p:cNvPr>
          <p:cNvSpPr/>
          <p:nvPr userDrawn="1"/>
        </p:nvSpPr>
        <p:spPr>
          <a:xfrm>
            <a:off x="3837474" y="351519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BAF8780-6B40-43F9-9D93-16BC40B636E0}"/>
              </a:ext>
            </a:extLst>
          </p:cNvPr>
          <p:cNvSpPr/>
          <p:nvPr userDrawn="1"/>
        </p:nvSpPr>
        <p:spPr>
          <a:xfrm>
            <a:off x="3837474" y="4810539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F304EBC-2355-4D62-B1D4-0FA231D98F3B}"/>
              </a:ext>
            </a:extLst>
          </p:cNvPr>
          <p:cNvSpPr/>
          <p:nvPr userDrawn="1"/>
        </p:nvSpPr>
        <p:spPr>
          <a:xfrm>
            <a:off x="8284228" y="222554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384ED92-AB44-44A2-9472-5FAE4CD1B5C3}"/>
              </a:ext>
            </a:extLst>
          </p:cNvPr>
          <p:cNvSpPr/>
          <p:nvPr userDrawn="1"/>
        </p:nvSpPr>
        <p:spPr>
          <a:xfrm>
            <a:off x="8284228" y="4805952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8284228" y="3515197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01" y="2879987"/>
            <a:ext cx="1835547" cy="1376175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5798606" y="4981406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2149" y="452241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E0186D8-5887-495D-B65C-20CED402DB7C}"/>
              </a:ext>
            </a:extLst>
          </p:cNvPr>
          <p:cNvSpPr/>
          <p:nvPr userDrawn="1"/>
        </p:nvSpPr>
        <p:spPr>
          <a:xfrm>
            <a:off x="5804416" y="1308981"/>
            <a:ext cx="811371" cy="811370"/>
          </a:xfrm>
          <a:prstGeom prst="ellipse">
            <a:avLst/>
          </a:prstGeom>
          <a:solidFill>
            <a:srgbClr val="ED2924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3995" y="2466609"/>
            <a:ext cx="72215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1750399"/>
            <a:ext cx="545519" cy="545519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3276594"/>
            <a:ext cx="545519" cy="54551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316" y="4835447"/>
            <a:ext cx="545519" cy="54551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89" y="1452850"/>
            <a:ext cx="545519" cy="54551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89" y="5131008"/>
            <a:ext cx="545519" cy="545519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085" y="1519553"/>
            <a:ext cx="545519" cy="54551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3276594"/>
            <a:ext cx="545519" cy="545519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5047818"/>
            <a:ext cx="545519" cy="54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97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066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cept with 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66;p13"/>
          <p:cNvSpPr/>
          <p:nvPr userDrawn="1"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B03B3D0-38BA-461E-AE2D-7294F38D1C56}"/>
              </a:ext>
            </a:extLst>
          </p:cNvPr>
          <p:cNvSpPr/>
          <p:nvPr userDrawn="1"/>
        </p:nvSpPr>
        <p:spPr>
          <a:xfrm>
            <a:off x="4803575" y="2198160"/>
            <a:ext cx="2702394" cy="2702389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580AB14-DDD2-4A35-BB5B-B7272364E25E}"/>
              </a:ext>
            </a:extLst>
          </p:cNvPr>
          <p:cNvSpPr/>
          <p:nvPr userDrawn="1"/>
        </p:nvSpPr>
        <p:spPr>
          <a:xfrm>
            <a:off x="4110787" y="1505373"/>
            <a:ext cx="4087971" cy="4087964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539920A0-82A1-40CA-A256-3D76F7FD8CE7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3464059"/>
            <a:ext cx="2424502" cy="1950219"/>
          </a:xfrm>
          <a:custGeom>
            <a:avLst/>
            <a:gdLst>
              <a:gd name="T0" fmla="*/ 573 w 573"/>
              <a:gd name="T1" fmla="*/ 561 h 602"/>
              <a:gd name="T2" fmla="*/ 297 w 573"/>
              <a:gd name="T3" fmla="*/ 267 h 602"/>
              <a:gd name="T4" fmla="*/ 0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573" y="561"/>
                </a:moveTo>
                <a:cubicBezTo>
                  <a:pt x="573" y="561"/>
                  <a:pt x="418" y="602"/>
                  <a:pt x="297" y="267"/>
                </a:cubicBezTo>
                <a:cubicBezTo>
                  <a:pt x="201" y="0"/>
                  <a:pt x="0" y="24"/>
                  <a:pt x="0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3" name="Freeform 18">
            <a:extLst>
              <a:ext uri="{FF2B5EF4-FFF2-40B4-BE49-F238E27FC236}">
                <a16:creationId xmlns:a16="http://schemas.microsoft.com/office/drawing/2014/main" id="{D64A7684-21A2-4382-AE55-A439D6AD9D33}"/>
              </a:ext>
            </a:extLst>
          </p:cNvPr>
          <p:cNvSpPr>
            <a:spLocks/>
          </p:cNvSpPr>
          <p:nvPr userDrawn="1"/>
        </p:nvSpPr>
        <p:spPr bwMode="auto">
          <a:xfrm>
            <a:off x="6755065" y="1683038"/>
            <a:ext cx="2424502" cy="1947977"/>
          </a:xfrm>
          <a:custGeom>
            <a:avLst/>
            <a:gdLst>
              <a:gd name="T0" fmla="*/ 573 w 573"/>
              <a:gd name="T1" fmla="*/ 42 h 603"/>
              <a:gd name="T2" fmla="*/ 297 w 573"/>
              <a:gd name="T3" fmla="*/ 336 h 603"/>
              <a:gd name="T4" fmla="*/ 0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573" y="42"/>
                </a:moveTo>
                <a:cubicBezTo>
                  <a:pt x="573" y="42"/>
                  <a:pt x="418" y="0"/>
                  <a:pt x="297" y="336"/>
                </a:cubicBezTo>
                <a:cubicBezTo>
                  <a:pt x="201" y="603"/>
                  <a:pt x="0" y="578"/>
                  <a:pt x="0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5000">
                  <a:schemeClr val="accent3">
                    <a:alpha val="3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Freeform 19">
            <a:extLst>
              <a:ext uri="{FF2B5EF4-FFF2-40B4-BE49-F238E27FC236}">
                <a16:creationId xmlns:a16="http://schemas.microsoft.com/office/drawing/2014/main" id="{CA27A0A7-3FE2-48F9-AC88-C415DF7E18FE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1890640"/>
            <a:ext cx="2426282" cy="1729260"/>
          </a:xfrm>
          <a:custGeom>
            <a:avLst/>
            <a:gdLst>
              <a:gd name="T0" fmla="*/ 0 w 573"/>
              <a:gd name="T1" fmla="*/ 42 h 603"/>
              <a:gd name="T2" fmla="*/ 276 w 573"/>
              <a:gd name="T3" fmla="*/ 336 h 603"/>
              <a:gd name="T4" fmla="*/ 573 w 573"/>
              <a:gd name="T5" fmla="*/ 578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3">
                <a:moveTo>
                  <a:pt x="0" y="42"/>
                </a:moveTo>
                <a:cubicBezTo>
                  <a:pt x="0" y="42"/>
                  <a:pt x="156" y="0"/>
                  <a:pt x="276" y="336"/>
                </a:cubicBezTo>
                <a:cubicBezTo>
                  <a:pt x="372" y="603"/>
                  <a:pt x="573" y="578"/>
                  <a:pt x="573" y="578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5" name="Freeform 20">
            <a:extLst>
              <a:ext uri="{FF2B5EF4-FFF2-40B4-BE49-F238E27FC236}">
                <a16:creationId xmlns:a16="http://schemas.microsoft.com/office/drawing/2014/main" id="{392AA663-C190-46B5-A29A-908F53998968}"/>
              </a:ext>
            </a:extLst>
          </p:cNvPr>
          <p:cNvSpPr>
            <a:spLocks/>
          </p:cNvSpPr>
          <p:nvPr userDrawn="1"/>
        </p:nvSpPr>
        <p:spPr bwMode="auto">
          <a:xfrm>
            <a:off x="3177991" y="3482427"/>
            <a:ext cx="2426282" cy="1725642"/>
          </a:xfrm>
          <a:custGeom>
            <a:avLst/>
            <a:gdLst>
              <a:gd name="T0" fmla="*/ 0 w 573"/>
              <a:gd name="T1" fmla="*/ 561 h 602"/>
              <a:gd name="T2" fmla="*/ 276 w 573"/>
              <a:gd name="T3" fmla="*/ 267 h 602"/>
              <a:gd name="T4" fmla="*/ 573 w 573"/>
              <a:gd name="T5" fmla="*/ 2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3" h="602">
                <a:moveTo>
                  <a:pt x="0" y="561"/>
                </a:moveTo>
                <a:cubicBezTo>
                  <a:pt x="0" y="561"/>
                  <a:pt x="156" y="602"/>
                  <a:pt x="276" y="267"/>
                </a:cubicBezTo>
                <a:cubicBezTo>
                  <a:pt x="372" y="0"/>
                  <a:pt x="573" y="24"/>
                  <a:pt x="573" y="24"/>
                </a:cubicBezTo>
              </a:path>
            </a:pathLst>
          </a:custGeom>
          <a:noFill/>
          <a:ln w="152400" cap="rnd">
            <a:gradFill flip="none" rotWithShape="1">
              <a:gsLst>
                <a:gs pos="100000">
                  <a:schemeClr val="accent2">
                    <a:alpha val="30000"/>
                  </a:schemeClr>
                </a:gs>
                <a:gs pos="0">
                  <a:schemeClr val="accent3">
                    <a:alpha val="30000"/>
                  </a:schemeClr>
                </a:gs>
              </a:gsLst>
              <a:lin ang="10800000" scaled="1"/>
              <a:tileRect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E26340D-6EF4-4160-9C81-BAC25BCB4E06}"/>
              </a:ext>
            </a:extLst>
          </p:cNvPr>
          <p:cNvSpPr/>
          <p:nvPr userDrawn="1"/>
        </p:nvSpPr>
        <p:spPr>
          <a:xfrm>
            <a:off x="5478762" y="2858366"/>
            <a:ext cx="1381978" cy="138197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0" dist="444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E9D0B41-2A98-4445-98A5-2286D9F1BE0B}"/>
              </a:ext>
            </a:extLst>
          </p:cNvPr>
          <p:cNvSpPr/>
          <p:nvPr userDrawn="1"/>
        </p:nvSpPr>
        <p:spPr>
          <a:xfrm>
            <a:off x="3837474" y="2211391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BAF8780-6B40-43F9-9D93-16BC40B636E0}"/>
              </a:ext>
            </a:extLst>
          </p:cNvPr>
          <p:cNvSpPr/>
          <p:nvPr userDrawn="1"/>
        </p:nvSpPr>
        <p:spPr>
          <a:xfrm>
            <a:off x="3837474" y="4810539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F304EBC-2355-4D62-B1D4-0FA231D98F3B}"/>
              </a:ext>
            </a:extLst>
          </p:cNvPr>
          <p:cNvSpPr/>
          <p:nvPr userDrawn="1"/>
        </p:nvSpPr>
        <p:spPr>
          <a:xfrm>
            <a:off x="8284228" y="2225548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384ED92-AB44-44A2-9472-5FAE4CD1B5C3}"/>
              </a:ext>
            </a:extLst>
          </p:cNvPr>
          <p:cNvSpPr/>
          <p:nvPr userDrawn="1"/>
        </p:nvSpPr>
        <p:spPr>
          <a:xfrm>
            <a:off x="8284228" y="4805952"/>
            <a:ext cx="73666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01" y="2879987"/>
            <a:ext cx="1835547" cy="1376175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3DEE5E9-012F-4D50-BFB8-624838F41F90}"/>
              </a:ext>
            </a:extLst>
          </p:cNvPr>
          <p:cNvSpPr/>
          <p:nvPr userDrawn="1"/>
        </p:nvSpPr>
        <p:spPr>
          <a:xfrm>
            <a:off x="6173995" y="2466609"/>
            <a:ext cx="72215" cy="736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83" name="Picture 8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54" y="5047818"/>
            <a:ext cx="545519" cy="54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24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 page"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45" y="72736"/>
            <a:ext cx="5863955" cy="678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71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eatures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13" y="488373"/>
            <a:ext cx="5481774" cy="6369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327" y="757172"/>
            <a:ext cx="3650674" cy="130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15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82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51" r:id="rId4"/>
    <p:sldLayoutId id="2147483654" r:id="rId5"/>
    <p:sldLayoutId id="2147483699" r:id="rId6"/>
    <p:sldLayoutId id="2147483711" r:id="rId7"/>
    <p:sldLayoutId id="2147483656" r:id="rId8"/>
    <p:sldLayoutId id="2147483657" r:id="rId9"/>
    <p:sldLayoutId id="2147483709" r:id="rId10"/>
    <p:sldLayoutId id="2147483658" r:id="rId11"/>
    <p:sldLayoutId id="2147483659" r:id="rId12"/>
    <p:sldLayoutId id="2147483660" r:id="rId13"/>
    <p:sldLayoutId id="2147483662" r:id="rId14"/>
    <p:sldLayoutId id="2147483661" r:id="rId15"/>
    <p:sldLayoutId id="2147483698" r:id="rId16"/>
    <p:sldLayoutId id="2147483697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978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5" r:id="rId2"/>
    <p:sldLayoutId id="2147483707" r:id="rId3"/>
    <p:sldLayoutId id="2147483708" r:id="rId4"/>
    <p:sldLayoutId id="2147483712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ronsela.com/marketing-basics/" TargetMode="External"/><Relationship Id="rId5" Type="http://schemas.openxmlformats.org/officeDocument/2006/relationships/hyperlink" Target="https://www.ronsela.com/power-of-branding/" TargetMode="External"/><Relationship Id="rId4" Type="http://schemas.openxmlformats.org/officeDocument/2006/relationships/hyperlink" Target="https://www.marketingdonut.co.uk/online-marketing/content-marketing/why-content-is-king-in-today-s-marketi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88;p33"/>
          <p:cNvSpPr txBox="1">
            <a:spLocks/>
          </p:cNvSpPr>
          <p:nvPr/>
        </p:nvSpPr>
        <p:spPr>
          <a:xfrm>
            <a:off x="1931354" y="2711669"/>
            <a:ext cx="9062467" cy="7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879" tIns="43879" rIns="43879" bIns="4387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eem Kufi"/>
              <a:buNone/>
              <a:defRPr sz="5200" b="0" i="0" u="none" strike="noStrike" cap="none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38821">
              <a:buClr>
                <a:srgbClr val="EBB55A"/>
              </a:buClr>
            </a:pPr>
            <a:r>
              <a:rPr lang="en-US" sz="5400" b="1" kern="0" dirty="0" smtClean="0">
                <a:solidFill>
                  <a:schemeClr val="bg1"/>
                </a:solidFill>
                <a:latin typeface="Reem Kufi" pitchFamily="2" charset="-78"/>
                <a:cs typeface="Reem Kufi" pitchFamily="2" charset="-78"/>
              </a:rPr>
              <a:t>Digital Bond</a:t>
            </a:r>
            <a:endParaRPr lang="en-US" sz="2000" b="1" kern="0" dirty="0">
              <a:solidFill>
                <a:schemeClr val="bg1"/>
              </a:solidFill>
              <a:latin typeface="Reem Kufi" pitchFamily="2" charset="-78"/>
              <a:cs typeface="Reem Kufi" pitchFamily="2" charset="-78"/>
            </a:endParaRPr>
          </a:p>
        </p:txBody>
      </p:sp>
      <p:sp>
        <p:nvSpPr>
          <p:cNvPr id="3" name="Google Shape;188;p33"/>
          <p:cNvSpPr txBox="1">
            <a:spLocks/>
          </p:cNvSpPr>
          <p:nvPr/>
        </p:nvSpPr>
        <p:spPr>
          <a:xfrm>
            <a:off x="1931354" y="3445898"/>
            <a:ext cx="9062467" cy="73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879" tIns="43879" rIns="43879" bIns="4387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eem Kufi"/>
              <a:buNone/>
              <a:defRPr sz="5200" b="0" i="0" u="none" strike="noStrike" cap="none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38821">
              <a:buClr>
                <a:srgbClr val="EBB55A"/>
              </a:buClr>
            </a:pPr>
            <a:r>
              <a:rPr lang="en-US" sz="3600" b="1" kern="0" dirty="0" smtClean="0">
                <a:solidFill>
                  <a:schemeClr val="bg1"/>
                </a:solidFill>
                <a:latin typeface="Reem Kufi" pitchFamily="2" charset="-78"/>
                <a:cs typeface="Reem Kufi" pitchFamily="2" charset="-78"/>
              </a:rPr>
              <a:t>Website New Design</a:t>
            </a:r>
            <a:endParaRPr lang="en-US" sz="1200" b="1" kern="0" dirty="0">
              <a:solidFill>
                <a:schemeClr val="bg1"/>
              </a:solidFill>
              <a:latin typeface="Reem Kufi" pitchFamily="2" charset="-78"/>
              <a:cs typeface="Reem Kuf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2629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650552" y="3458054"/>
            <a:ext cx="2881623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 algn="ctr">
              <a:defRPr/>
            </a:pPr>
            <a:r>
              <a:rPr lang="en-US" sz="4400" noProof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Services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72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2881623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Services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1141190"/>
            <a:ext cx="305850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Attention to Details</a:t>
            </a:r>
          </a:p>
          <a:p>
            <a:pPr rtl="1"/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It’s our attention to the small stuff, scheduling of timelines and keen project management that makes us stand out from the rest.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983" y="4109018"/>
            <a:ext cx="4596034" cy="26440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728792" y="1141190"/>
            <a:ext cx="305850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Creativity</a:t>
            </a:r>
          </a:p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We bring our diverse background of advertising, design, branding, public relations, research and strategic planning to work for your company.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026659" y="1141190"/>
            <a:ext cx="305850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Pricing</a:t>
            </a:r>
          </a:p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Our prices are competitive and fair. There are no surprise bills. Any unexpected or additional expenses must be pre-approved by you.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30925" y="2621898"/>
            <a:ext cx="30585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Track Record of </a:t>
            </a:r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Success</a:t>
            </a:r>
            <a:endParaRPr lang="en-US" sz="1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We’ve worked with a range of top </a:t>
            </a:r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businesses in Egypt and abroad.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28792" y="2621898"/>
            <a:ext cx="30585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Long-term </a:t>
            </a:r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Partnerships</a:t>
            </a:r>
          </a:p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Your account 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manager will always be on hand to discuss your questions and </a:t>
            </a:r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concerns.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26659" y="2621898"/>
            <a:ext cx="30585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Our Clients Are Happy</a:t>
            </a:r>
          </a:p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Nothing gives us greater pride than seeing our clients delighted with the work we’ve done together. </a:t>
            </a:r>
          </a:p>
        </p:txBody>
      </p:sp>
    </p:spTree>
    <p:extLst>
      <p:ext uri="{BB962C8B-B14F-4D97-AF65-F5344CB8AC3E}">
        <p14:creationId xmlns:p14="http://schemas.microsoft.com/office/powerpoint/2010/main" val="79105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275002" y="3458054"/>
            <a:ext cx="3632726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 algn="ctr">
              <a:defRPr/>
            </a:pPr>
            <a:r>
              <a:rPr lang="en-US" sz="4400" noProof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Contact Us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2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3632726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Contact Us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1141190"/>
            <a:ext cx="30585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Personal Information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28792" y="1141190"/>
            <a:ext cx="30585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How Can We Help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026659" y="1141190"/>
            <a:ext cx="30585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Thank You!</a:t>
            </a:r>
            <a:endParaRPr lang="en-US" sz="1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Thank you message will appear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30925" y="1516851"/>
            <a:ext cx="30585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Name</a:t>
            </a:r>
          </a:p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Title</a:t>
            </a:r>
          </a:p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Email</a:t>
            </a:r>
          </a:p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Phone Number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28792" y="1448967"/>
            <a:ext cx="30585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222222"/>
                </a:solidFill>
                <a:latin typeface="Arial" panose="020B0604020202020204" pitchFamily="34" charset="0"/>
              </a:rPr>
              <a:t>Write a message</a:t>
            </a: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39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780397" y="3458054"/>
            <a:ext cx="2621936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 algn="ctr">
              <a:defRPr/>
            </a:pPr>
            <a:r>
              <a:rPr lang="en-US" sz="4400" noProof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Careers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2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2621936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Careers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1141190"/>
            <a:ext cx="3058509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Job Details</a:t>
            </a:r>
          </a:p>
          <a:p>
            <a:pPr rtl="1"/>
            <a:endParaRPr lang="en-US" sz="1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Job Description</a:t>
            </a:r>
          </a:p>
          <a:p>
            <a:pPr rtl="1"/>
            <a:endParaRPr lang="en-US" sz="1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Job Requirements</a:t>
            </a:r>
          </a:p>
          <a:p>
            <a:pPr rtl="1"/>
            <a:endParaRPr lang="en-US" sz="140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3947698"/>
            <a:ext cx="3993209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Similar Jobs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4932757"/>
            <a:ext cx="4277709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Explore More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09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3"/>
          <p:cNvSpPr txBox="1"/>
          <p:nvPr/>
        </p:nvSpPr>
        <p:spPr>
          <a:xfrm>
            <a:off x="3784526" y="4278537"/>
            <a:ext cx="4852333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002-01021551322</a:t>
            </a:r>
          </a:p>
          <a:p>
            <a:pPr algn="ctr" defTabSz="914377"/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Bonder@digitalbondmena.com</a:t>
            </a:r>
          </a:p>
          <a:p>
            <a:pPr algn="ctr" defTabSz="914377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</a:t>
            </a:r>
            <a:r>
              <a:rPr lang="en-US" sz="16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digitalbondmena.com</a:t>
            </a:r>
          </a:p>
          <a:p>
            <a:pPr algn="ctr" defTabSz="914377"/>
            <a:r>
              <a:rPr lang="it-IT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11 Dr El-Sebaey , Ad Dokki , Giza Governorate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Google Shape;248;p31"/>
          <p:cNvSpPr txBox="1">
            <a:spLocks/>
          </p:cNvSpPr>
          <p:nvPr/>
        </p:nvSpPr>
        <p:spPr>
          <a:xfrm>
            <a:off x="3771402" y="3407528"/>
            <a:ext cx="4878582" cy="77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taatliches"/>
              <a:buNone/>
              <a:defRPr sz="8500" b="0" i="0" u="none" strike="noStrike" cap="none">
                <a:solidFill>
                  <a:srgbClr val="191919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defRPr/>
            </a:pPr>
            <a:r>
              <a:rPr lang="en-US" sz="3200" kern="0" dirty="0" smtClean="0">
                <a:solidFill>
                  <a:schemeClr val="bg1"/>
                </a:solidFill>
                <a:latin typeface="Arial Black" panose="020B0A04020102020204" pitchFamily="34" charset="0"/>
                <a:cs typeface="29LT Bukra Bold Italic" panose="000B0903020204020204" pitchFamily="34" charset="-78"/>
              </a:rPr>
              <a:t>Let’s Bond Together!</a:t>
            </a:r>
            <a:endParaRPr lang="en-US" sz="3600" kern="0" dirty="0" smtClean="0">
              <a:solidFill>
                <a:schemeClr val="bg1"/>
              </a:solidFill>
              <a:latin typeface="Arial Black" panose="020B0A04020102020204" pitchFamily="34" charset="0"/>
              <a:cs typeface="29LT Bukra Bold Italic" panose="000B0903020204020204" pitchFamily="34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37D6FE-88BA-B672-0C53-B7C2B2E5B36C}"/>
              </a:ext>
            </a:extLst>
          </p:cNvPr>
          <p:cNvSpPr txBox="1"/>
          <p:nvPr/>
        </p:nvSpPr>
        <p:spPr>
          <a:xfrm>
            <a:off x="3871416" y="2348406"/>
            <a:ext cx="45727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Arial Black" panose="020B0A040201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0042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548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5105355" y="3458054"/>
            <a:ext cx="1972015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 algn="ctr">
              <a:defRPr/>
            </a:pPr>
            <a:r>
              <a:rPr lang="en-US" sz="4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67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2881623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Services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1163442"/>
            <a:ext cx="10445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Services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41" y="2233301"/>
            <a:ext cx="8547716" cy="321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3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2004075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About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2071369"/>
            <a:ext cx="104450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Bonders are a blend of cheerful, uprising and creative peeps working to deliver outstanding services. We are committed and loyalty runs in the veins; when we are put together our results blow minds.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464" y="3179365"/>
            <a:ext cx="7057070" cy="309909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30925" y="1425038"/>
            <a:ext cx="10445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WE ARE THE BONDERS!</a:t>
            </a:r>
            <a:endParaRPr lang="en-US" b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56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2630848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Counter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30925" y="2071369"/>
            <a:ext cx="10445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Creative Ideas – Pending Projects – Satisfied Clients – Success Partners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0925" y="1425038"/>
            <a:ext cx="10445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Digital Bond In Numbers!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514" y="3014749"/>
            <a:ext cx="7006970" cy="326371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30925" y="2410964"/>
            <a:ext cx="10445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+999  – +55 – +95 – +10</a:t>
            </a:r>
          </a:p>
        </p:txBody>
      </p:sp>
    </p:spTree>
    <p:extLst>
      <p:ext uri="{BB962C8B-B14F-4D97-AF65-F5344CB8AC3E}">
        <p14:creationId xmlns:p14="http://schemas.microsoft.com/office/powerpoint/2010/main" val="288297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4475008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Happy Clients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421" y="3188518"/>
            <a:ext cx="7739159" cy="317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1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6227410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Read From Bonders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714" y="3077018"/>
            <a:ext cx="5280573" cy="342538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30925" y="1393484"/>
            <a:ext cx="1044505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sz="1600" dirty="0" smtClean="0">
                <a:solidFill>
                  <a:srgbClr val="222222"/>
                </a:solidFill>
                <a:latin typeface="Arial" panose="020B0604020202020204" pitchFamily="34" charset="0"/>
              </a:rPr>
              <a:t>Why content is the king?</a:t>
            </a:r>
          </a:p>
          <a:p>
            <a:pPr rtl="1"/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  <a:hlinkClick r:id="rId4"/>
              </a:rPr>
              <a:t>https://</a:t>
            </a:r>
            <a:r>
              <a:rPr lang="en-US" sz="1000" dirty="0" smtClean="0">
                <a:solidFill>
                  <a:srgbClr val="222222"/>
                </a:solidFill>
                <a:latin typeface="Arial" panose="020B0604020202020204" pitchFamily="34" charset="0"/>
                <a:hlinkClick r:id="rId4"/>
              </a:rPr>
              <a:t>www.marketingdonut.co.uk/online-marketing/content-marketing/why-content-is-king-in-today-s-marketing</a:t>
            </a:r>
            <a:endParaRPr lang="en-US" sz="100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endParaRPr lang="en-US" sz="100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The Power of </a:t>
            </a:r>
            <a:r>
              <a:rPr lang="en-US" sz="1600" dirty="0" smtClean="0">
                <a:solidFill>
                  <a:srgbClr val="222222"/>
                </a:solidFill>
                <a:latin typeface="Arial" panose="020B0604020202020204" pitchFamily="34" charset="0"/>
              </a:rPr>
              <a:t>Branding</a:t>
            </a:r>
          </a:p>
          <a:p>
            <a:pPr rtl="1"/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  <a:hlinkClick r:id="rId5"/>
              </a:rPr>
              <a:t>https://www.ronsela.com/power-of-branding</a:t>
            </a:r>
            <a:r>
              <a:rPr lang="en-US" sz="1050" dirty="0" smtClean="0">
                <a:solidFill>
                  <a:srgbClr val="222222"/>
                </a:solidFill>
                <a:latin typeface="Arial" panose="020B0604020202020204" pitchFamily="34" charset="0"/>
                <a:hlinkClick r:id="rId5"/>
              </a:rPr>
              <a:t>/</a:t>
            </a:r>
            <a:endParaRPr lang="en-US" sz="105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endParaRPr lang="en-US" sz="160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rtl="1"/>
            <a:r>
              <a:rPr lang="en-US" sz="1600" dirty="0" smtClean="0">
                <a:solidFill>
                  <a:srgbClr val="222222"/>
                </a:solidFill>
                <a:latin typeface="Arial" panose="020B0604020202020204" pitchFamily="34" charset="0"/>
              </a:rPr>
              <a:t>Marketing 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Basics: The Essentials You Must </a:t>
            </a:r>
            <a:r>
              <a:rPr lang="en-US" sz="1600" dirty="0" smtClean="0">
                <a:solidFill>
                  <a:srgbClr val="222222"/>
                </a:solidFill>
                <a:latin typeface="Arial" panose="020B0604020202020204" pitchFamily="34" charset="0"/>
              </a:rPr>
              <a:t>Know</a:t>
            </a:r>
          </a:p>
          <a:p>
            <a:pPr rtl="1"/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  <a:hlinkClick r:id="rId6"/>
              </a:rPr>
              <a:t>https://www.ronsela.com/marketing-basics</a:t>
            </a:r>
            <a:r>
              <a:rPr lang="en-US" sz="1000" dirty="0" smtClean="0">
                <a:solidFill>
                  <a:srgbClr val="222222"/>
                </a:solidFill>
                <a:latin typeface="Arial" panose="020B0604020202020204" pitchFamily="34" charset="0"/>
                <a:hlinkClick r:id="rId6"/>
              </a:rPr>
              <a:t>/</a:t>
            </a:r>
            <a:endParaRPr lang="en-US" sz="1000" dirty="0" smtClean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7679238" y="171660"/>
            <a:ext cx="3525902" cy="212365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Inner</a:t>
            </a:r>
          </a:p>
          <a:p>
            <a:pPr lvl="0">
              <a:defRPr/>
            </a:pPr>
            <a:r>
              <a:rPr kumimoji="0" lang="en-US" sz="4400" b="0" i="0" u="none" strike="noStrike" kern="1200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</a:rPr>
              <a:t>Page</a:t>
            </a:r>
            <a:r>
              <a:rPr lang="en-US" sz="44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s</a:t>
            </a:r>
          </a:p>
          <a:p>
            <a:pPr lvl="0"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</a:rPr>
              <a:t>Is</a:t>
            </a:r>
            <a:r>
              <a:rPr lang="en-US" sz="4400" dirty="0">
                <a:solidFill>
                  <a:srgbClr val="FF0000"/>
                </a:solidFill>
                <a:latin typeface="Arial Black" panose="020B0A04020102020204" pitchFamily="34" charset="0"/>
              </a:rPr>
              <a:t> </a:t>
            </a:r>
            <a:r>
              <a:rPr lang="en-US" sz="44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required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48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6;p13"/>
          <p:cNvSpPr/>
          <p:nvPr/>
        </p:nvSpPr>
        <p:spPr>
          <a:xfrm rot="10800000">
            <a:off x="10651413" y="5317479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ED29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Freeform 16">
            <a:extLst>
              <a:ext uri="{FF2B5EF4-FFF2-40B4-BE49-F238E27FC236}">
                <a16:creationId xmlns:a16="http://schemas.microsoft.com/office/drawing/2014/main" id="{46183966-D544-E3C7-7833-E0F88EE201ED}"/>
              </a:ext>
            </a:extLst>
          </p:cNvPr>
          <p:cNvSpPr/>
          <p:nvPr/>
        </p:nvSpPr>
        <p:spPr>
          <a:xfrm>
            <a:off x="102038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3E9B1DC-B035-2D33-91FB-C3A9B3B3F4ED}"/>
              </a:ext>
            </a:extLst>
          </p:cNvPr>
          <p:cNvGrpSpPr/>
          <p:nvPr/>
        </p:nvGrpSpPr>
        <p:grpSpPr>
          <a:xfrm>
            <a:off x="10748874" y="-373095"/>
            <a:ext cx="1829836" cy="1775895"/>
            <a:chOff x="10748874" y="-373095"/>
            <a:chExt cx="1829836" cy="1775895"/>
          </a:xfrm>
        </p:grpSpPr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29ED31A8-B300-0389-2C85-A22914F53F08}"/>
                </a:ext>
              </a:extLst>
            </p:cNvPr>
            <p:cNvSpPr/>
            <p:nvPr/>
          </p:nvSpPr>
          <p:spPr>
            <a:xfrm>
              <a:off x="10748874" y="52056"/>
              <a:ext cx="1350745" cy="1350744"/>
            </a:xfrm>
            <a:custGeom>
              <a:avLst/>
              <a:gdLst>
                <a:gd name="connsiteX0" fmla="*/ 1350745 w 1350745"/>
                <a:gd name="connsiteY0" fmla="*/ 675372 h 1350744"/>
                <a:gd name="connsiteX1" fmla="*/ 675373 w 1350745"/>
                <a:gd name="connsiteY1" fmla="*/ 1350745 h 1350744"/>
                <a:gd name="connsiteX2" fmla="*/ 0 w 1350745"/>
                <a:gd name="connsiteY2" fmla="*/ 675372 h 1350744"/>
                <a:gd name="connsiteX3" fmla="*/ 675373 w 1350745"/>
                <a:gd name="connsiteY3" fmla="*/ 0 h 1350744"/>
                <a:gd name="connsiteX4" fmla="*/ 1350745 w 1350745"/>
                <a:gd name="connsiteY4" fmla="*/ 675372 h 1350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745" h="1350744">
                  <a:moveTo>
                    <a:pt x="1350745" y="675372"/>
                  </a:moveTo>
                  <a:cubicBezTo>
                    <a:pt x="1350745" y="1048457"/>
                    <a:pt x="1048457" y="1350745"/>
                    <a:pt x="675373" y="1350745"/>
                  </a:cubicBezTo>
                  <a:cubicBezTo>
                    <a:pt x="302288" y="1350745"/>
                    <a:pt x="0" y="1048457"/>
                    <a:pt x="0" y="675372"/>
                  </a:cubicBezTo>
                  <a:cubicBezTo>
                    <a:pt x="0" y="302288"/>
                    <a:pt x="302288" y="0"/>
                    <a:pt x="675373" y="0"/>
                  </a:cubicBezTo>
                  <a:cubicBezTo>
                    <a:pt x="1048457" y="0"/>
                    <a:pt x="1350745" y="302288"/>
                    <a:pt x="1350745" y="67537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38">
              <a:extLst>
                <a:ext uri="{FF2B5EF4-FFF2-40B4-BE49-F238E27FC236}">
                  <a16:creationId xmlns:a16="http://schemas.microsoft.com/office/drawing/2014/main" id="{B0A3F09B-1DA2-7511-74F1-12A97E26CC55}"/>
                </a:ext>
              </a:extLst>
            </p:cNvPr>
            <p:cNvSpPr/>
            <p:nvPr/>
          </p:nvSpPr>
          <p:spPr>
            <a:xfrm>
              <a:off x="10988232" y="291414"/>
              <a:ext cx="872028" cy="872028"/>
            </a:xfrm>
            <a:custGeom>
              <a:avLst/>
              <a:gdLst>
                <a:gd name="connsiteX0" fmla="*/ 872028 w 872028"/>
                <a:gd name="connsiteY0" fmla="*/ 436014 h 872028"/>
                <a:gd name="connsiteX1" fmla="*/ 436014 w 872028"/>
                <a:gd name="connsiteY1" fmla="*/ 872028 h 872028"/>
                <a:gd name="connsiteX2" fmla="*/ 0 w 872028"/>
                <a:gd name="connsiteY2" fmla="*/ 436014 h 872028"/>
                <a:gd name="connsiteX3" fmla="*/ 436014 w 872028"/>
                <a:gd name="connsiteY3" fmla="*/ 0 h 872028"/>
                <a:gd name="connsiteX4" fmla="*/ 872028 w 872028"/>
                <a:gd name="connsiteY4" fmla="*/ 436014 h 87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028" h="872028">
                  <a:moveTo>
                    <a:pt x="872028" y="436014"/>
                  </a:moveTo>
                  <a:cubicBezTo>
                    <a:pt x="872028" y="676871"/>
                    <a:pt x="676871" y="872028"/>
                    <a:pt x="436014" y="872028"/>
                  </a:cubicBezTo>
                  <a:cubicBezTo>
                    <a:pt x="195158" y="872028"/>
                    <a:pt x="0" y="676871"/>
                    <a:pt x="0" y="436014"/>
                  </a:cubicBezTo>
                  <a:cubicBezTo>
                    <a:pt x="0" y="195158"/>
                    <a:pt x="195158" y="0"/>
                    <a:pt x="436014" y="0"/>
                  </a:cubicBezTo>
                  <a:cubicBezTo>
                    <a:pt x="676871" y="0"/>
                    <a:pt x="872028" y="195158"/>
                    <a:pt x="872028" y="436014"/>
                  </a:cubicBezTo>
                  <a:close/>
                </a:path>
              </a:pathLst>
            </a:custGeom>
            <a:solidFill>
              <a:srgbClr val="ED2924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39">
              <a:extLst>
                <a:ext uri="{FF2B5EF4-FFF2-40B4-BE49-F238E27FC236}">
                  <a16:creationId xmlns:a16="http://schemas.microsoft.com/office/drawing/2014/main" id="{02F94399-9743-0786-DC70-E8AAD4038E59}"/>
                </a:ext>
              </a:extLst>
            </p:cNvPr>
            <p:cNvSpPr/>
            <p:nvPr/>
          </p:nvSpPr>
          <p:spPr>
            <a:xfrm>
              <a:off x="11141811" y="-373095"/>
              <a:ext cx="1436899" cy="1437273"/>
            </a:xfrm>
            <a:custGeom>
              <a:avLst/>
              <a:gdLst>
                <a:gd name="connsiteX0" fmla="*/ 718450 w 1436899"/>
                <a:gd name="connsiteY0" fmla="*/ 1437273 h 1437273"/>
                <a:gd name="connsiteX1" fmla="*/ 0 w 1436899"/>
                <a:gd name="connsiteY1" fmla="*/ 718824 h 1437273"/>
                <a:gd name="connsiteX2" fmla="*/ 718450 w 1436899"/>
                <a:gd name="connsiteY2" fmla="*/ 0 h 1437273"/>
                <a:gd name="connsiteX3" fmla="*/ 1436899 w 1436899"/>
                <a:gd name="connsiteY3" fmla="*/ 718449 h 1437273"/>
                <a:gd name="connsiteX4" fmla="*/ 718450 w 1436899"/>
                <a:gd name="connsiteY4" fmla="*/ 1437273 h 1437273"/>
                <a:gd name="connsiteX5" fmla="*/ 718450 w 1436899"/>
                <a:gd name="connsiteY5" fmla="*/ 23973 h 1437273"/>
                <a:gd name="connsiteX6" fmla="*/ 23599 w 1436899"/>
                <a:gd name="connsiteY6" fmla="*/ 718824 h 1437273"/>
                <a:gd name="connsiteX7" fmla="*/ 718450 w 1436899"/>
                <a:gd name="connsiteY7" fmla="*/ 1413675 h 1437273"/>
                <a:gd name="connsiteX8" fmla="*/ 1413300 w 1436899"/>
                <a:gd name="connsiteY8" fmla="*/ 718824 h 1437273"/>
                <a:gd name="connsiteX9" fmla="*/ 718450 w 1436899"/>
                <a:gd name="connsiteY9" fmla="*/ 23973 h 14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6899" h="1437273">
                  <a:moveTo>
                    <a:pt x="718450" y="1437273"/>
                  </a:moveTo>
                  <a:cubicBezTo>
                    <a:pt x="322141" y="1437273"/>
                    <a:pt x="0" y="1115132"/>
                    <a:pt x="0" y="718824"/>
                  </a:cubicBezTo>
                  <a:cubicBezTo>
                    <a:pt x="0" y="322516"/>
                    <a:pt x="322141" y="0"/>
                    <a:pt x="718450" y="0"/>
                  </a:cubicBezTo>
                  <a:cubicBezTo>
                    <a:pt x="1114758" y="0"/>
                    <a:pt x="1436899" y="322516"/>
                    <a:pt x="1436899" y="718449"/>
                  </a:cubicBezTo>
                  <a:cubicBezTo>
                    <a:pt x="1436899" y="1114758"/>
                    <a:pt x="1114758" y="1437273"/>
                    <a:pt x="718450" y="1437273"/>
                  </a:cubicBezTo>
                  <a:close/>
                  <a:moveTo>
                    <a:pt x="718450" y="23973"/>
                  </a:moveTo>
                  <a:cubicBezTo>
                    <a:pt x="335252" y="23973"/>
                    <a:pt x="23599" y="335626"/>
                    <a:pt x="23599" y="718824"/>
                  </a:cubicBezTo>
                  <a:cubicBezTo>
                    <a:pt x="23599" y="1102022"/>
                    <a:pt x="335252" y="1413675"/>
                    <a:pt x="718450" y="1413675"/>
                  </a:cubicBezTo>
                  <a:cubicBezTo>
                    <a:pt x="1101648" y="1413675"/>
                    <a:pt x="1413300" y="1102022"/>
                    <a:pt x="1413300" y="718824"/>
                  </a:cubicBezTo>
                  <a:cubicBezTo>
                    <a:pt x="1413300" y="335626"/>
                    <a:pt x="1101648" y="23973"/>
                    <a:pt x="718450" y="23973"/>
                  </a:cubicBezTo>
                  <a:close/>
                </a:path>
              </a:pathLst>
            </a:custGeom>
            <a:solidFill>
              <a:schemeClr val="bg1"/>
            </a:solidFill>
            <a:ln w="37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9A44A-54B1-40B6-582E-0C26A9DC68F6}"/>
              </a:ext>
            </a:extLst>
          </p:cNvPr>
          <p:cNvSpPr txBox="1"/>
          <p:nvPr/>
        </p:nvSpPr>
        <p:spPr>
          <a:xfrm>
            <a:off x="430925" y="157806"/>
            <a:ext cx="5107680" cy="76944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lvl="0">
              <a:defRPr/>
            </a:pPr>
            <a:r>
              <a:rPr lang="en-US" sz="4400" noProof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Clients Reviews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Arial Black" panose="020B0A040201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413" y="5594477"/>
            <a:ext cx="1835547" cy="13761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8" y="1705241"/>
            <a:ext cx="4519102" cy="414119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213131" y="1218134"/>
            <a:ext cx="56628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They believe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in client success and 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have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 array of tools and expertise to make that happen, from digital marketing to SEO, to website 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design.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213131" y="2141464"/>
            <a:ext cx="5662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Khaled Mostafa</a:t>
            </a:r>
          </a:p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Managing Director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213131" y="3064794"/>
            <a:ext cx="5662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Best of all, 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Digital Bond has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 dedicated and responsive team that is open to ideas!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213131" y="3711125"/>
            <a:ext cx="5662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Mostafa </a:t>
            </a:r>
            <a:r>
              <a:rPr lang="en-US" sz="1400" b="1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Mourad</a:t>
            </a:r>
            <a:endParaRPr lang="en-US" sz="1400" b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CEO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213131" y="4574587"/>
            <a:ext cx="56628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are a very professional and dedicated team. Lifting lots of burden off our shoulders. Would strongly recommend them to other SMEs.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213131" y="5492143"/>
            <a:ext cx="5662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Marwa</a:t>
            </a:r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b="1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Mamdouh</a:t>
            </a:r>
            <a:endParaRPr lang="en-US" sz="1400" b="1" dirty="0" smtClean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400" b="1" dirty="0" smtClean="0">
                <a:solidFill>
                  <a:srgbClr val="222222"/>
                </a:solidFill>
                <a:latin typeface="Arial" panose="020B0604020202020204" pitchFamily="34" charset="0"/>
              </a:rPr>
              <a:t>Business Owner</a:t>
            </a:r>
          </a:p>
        </p:txBody>
      </p:sp>
    </p:spTree>
    <p:extLst>
      <p:ext uri="{BB962C8B-B14F-4D97-AF65-F5344CB8AC3E}">
        <p14:creationId xmlns:p14="http://schemas.microsoft.com/office/powerpoint/2010/main" val="249910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1468</TotalTime>
  <Words>394</Words>
  <Application>Microsoft Office PowerPoint</Application>
  <PresentationFormat>Widescreen</PresentationFormat>
  <Paragraphs>76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29LT Bukra Bold Italic</vt:lpstr>
      <vt:lpstr>Arial</vt:lpstr>
      <vt:lpstr>Arial Black</vt:lpstr>
      <vt:lpstr>Calibri</vt:lpstr>
      <vt:lpstr>Reem Kufi</vt:lpstr>
      <vt:lpstr>Segoe UI</vt:lpstr>
      <vt:lpstr>Staatliches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Hamed</dc:creator>
  <cp:lastModifiedBy>hp</cp:lastModifiedBy>
  <cp:revision>556</cp:revision>
  <dcterms:created xsi:type="dcterms:W3CDTF">2021-11-16T11:36:43Z</dcterms:created>
  <dcterms:modified xsi:type="dcterms:W3CDTF">2022-11-15T11:35:35Z</dcterms:modified>
</cp:coreProperties>
</file>

<file path=docProps/thumbnail.jpeg>
</file>